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58" r:id="rId4"/>
  </p:sldMasterIdLst>
  <p:notesMasterIdLst>
    <p:notesMasterId r:id="rId27"/>
  </p:notesMasterIdLst>
  <p:sldIdLst>
    <p:sldId id="256" r:id="rId5"/>
    <p:sldId id="273" r:id="rId6"/>
    <p:sldId id="268" r:id="rId7"/>
    <p:sldId id="270" r:id="rId8"/>
    <p:sldId id="271" r:id="rId9"/>
    <p:sldId id="277" r:id="rId10"/>
    <p:sldId id="272" r:id="rId11"/>
    <p:sldId id="278" r:id="rId12"/>
    <p:sldId id="279" r:id="rId13"/>
    <p:sldId id="258" r:id="rId14"/>
    <p:sldId id="259" r:id="rId15"/>
    <p:sldId id="260" r:id="rId16"/>
    <p:sldId id="261" r:id="rId17"/>
    <p:sldId id="262" r:id="rId18"/>
    <p:sldId id="263" r:id="rId19"/>
    <p:sldId id="269" r:id="rId20"/>
    <p:sldId id="264" r:id="rId21"/>
    <p:sldId id="265" r:id="rId22"/>
    <p:sldId id="266" r:id="rId23"/>
    <p:sldId id="267" r:id="rId24"/>
    <p:sldId id="275" r:id="rId25"/>
    <p:sldId id="276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D4ACA5F-A901-9735-E0D9-072B1C766753}" v="223" dt="2019-11-06T10:47:18.3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43" autoAdjust="0"/>
    <p:restoredTop sz="94660"/>
  </p:normalViewPr>
  <p:slideViewPr>
    <p:cSldViewPr snapToGrid="0">
      <p:cViewPr varScale="1">
        <p:scale>
          <a:sx n="91" d="100"/>
          <a:sy n="91" d="100"/>
        </p:scale>
        <p:origin x="30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713D70-924F-4DA2-91E2-E3A1FF0A5EF6}" type="datetimeFigureOut">
              <a:rPr lang="en-GB" smtClean="0"/>
              <a:t>14/11/2019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106B4D-0673-44D1-BCE5-5B9F7CD99F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9823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106B4D-0673-44D1-BCE5-5B9F7CD99FB6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0857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dirty="0"/>
              <a:pPr/>
              <a:t>11/14/2019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900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dirty="0"/>
              <a:pPr/>
              <a:t>11/14/2019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54478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11/14/2019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1530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dirty="0"/>
              <a:pPr/>
              <a:t>11/14/2019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783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dirty="0"/>
              <a:pPr/>
              <a:t>11/14/2019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9731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dirty="0"/>
              <a:pPr/>
              <a:t>11/14/2019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2645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dirty="0"/>
              <a:pPr/>
              <a:t>11/14/2019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7497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11/14/2019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902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dirty="0"/>
              <a:pPr/>
              <a:t>11/14/2019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59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dirty="0"/>
              <a:pPr/>
              <a:t>11/14/2019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259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dirty="0"/>
              <a:pPr/>
              <a:t>11/14/2019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3865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dirty="0"/>
              <a:pPr/>
              <a:t>11/14/2019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658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dirty="0"/>
              <a:pPr/>
              <a:t>11/14/2019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539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8C79C5D-2A6F-F04D-97DA-BEF2467B64E4}" type="datetimeFigureOut">
              <a:rPr lang="en-US" dirty="0"/>
              <a:pPr/>
              <a:t>11/14/2019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652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dirty="0"/>
              <a:pPr/>
              <a:t>11/14/2019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142991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  <p:sldLayoutId id="2147483771" r:id="rId13"/>
    <p:sldLayoutId id="2147483772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fadventure.org/groups-residentials/#compliance" TargetMode="External"/><Relationship Id="rId2" Type="http://schemas.openxmlformats.org/officeDocument/2006/relationships/hyperlink" Target="http://www.bfadventure.org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450567" y="1650430"/>
            <a:ext cx="10572000" cy="2971051"/>
          </a:xfrm>
        </p:spPr>
        <p:txBody>
          <a:bodyPr/>
          <a:lstStyle/>
          <a:p>
            <a:r>
              <a:rPr lang="en-GB" sz="6000"/>
              <a:t>CARCLAZE CPS</a:t>
            </a:r>
            <a:r>
              <a:rPr lang="en-GB" sz="6000" dirty="0"/>
              <a:t/>
            </a:r>
            <a:br>
              <a:rPr lang="en-GB" sz="6000" dirty="0"/>
            </a:br>
            <a:r>
              <a:rPr lang="en-GB" sz="6000"/>
              <a:t>Your Adventure Starts Here!</a:t>
            </a:r>
          </a:p>
        </p:txBody>
      </p:sp>
      <p:sp>
        <p:nvSpPr>
          <p:cNvPr id="10" name="Subtitle 9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/>
              <a:t>Welcome to BF Adventure Pre Visit for Primary Schools 2020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4B299-2D8C-45EE-94B6-98931CAEE832}" type="datetime1">
              <a:rPr lang="en-GB" smtClean="0"/>
              <a:t>14/11/2019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1514" y="6041362"/>
            <a:ext cx="8644320" cy="535108"/>
          </a:xfrm>
        </p:spPr>
        <p:txBody>
          <a:bodyPr/>
          <a:lstStyle/>
          <a:p>
            <a:r>
              <a:rPr lang="en-GB" dirty="0"/>
              <a:t>BF Adventure - Welcome to Adventure Primary</a:t>
            </a:r>
          </a:p>
          <a:p>
            <a:r>
              <a:rPr lang="en-GB" dirty="0"/>
              <a:t>Tony Baker 2018 v1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3FE16-B6B2-41FC-A045-15C870F6D966}" type="slidenum">
              <a:rPr lang="en-GB" smtClean="0"/>
              <a:t>1</a:t>
            </a:fld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708" y="147634"/>
            <a:ext cx="5154868" cy="34365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14" y="221376"/>
            <a:ext cx="3894243" cy="141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1030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Adventure on land…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>Adventure Quarry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A14BB-4ABF-47C8-9841-5869A0D688FC}" type="datetime1">
              <a:rPr lang="en-GB" smtClean="0"/>
              <a:t>14/11/2019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BF Adventure - Welcome to Adventure Primary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3FE16-B6B2-41FC-A045-15C870F6D966}" type="slidenum">
              <a:rPr lang="en-GB" smtClean="0"/>
              <a:t>10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76" y="2234470"/>
            <a:ext cx="6479712" cy="38710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459" y="170248"/>
            <a:ext cx="4315165" cy="26965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459" y="3075441"/>
            <a:ext cx="4315165" cy="303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885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More land adventure…</a:t>
            </a:r>
            <a:br>
              <a:rPr lang="en-GB" dirty="0"/>
            </a:br>
            <a:r>
              <a:rPr lang="en-GB" dirty="0"/>
              <a:t>Archery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06" y="2278925"/>
            <a:ext cx="2424642" cy="3636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A14BB-4ABF-47C8-9841-5869A0D688FC}" type="datetime1">
              <a:rPr lang="en-GB" smtClean="0"/>
              <a:t>14/11/2019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BF Adventure - Welcome to Adventure Primary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3FE16-B6B2-41FC-A045-15C870F6D966}" type="slidenum">
              <a:rPr lang="en-GB" smtClean="0"/>
              <a:t>11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748" y="2278924"/>
            <a:ext cx="5433371" cy="36369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703" y="2278924"/>
            <a:ext cx="3805521" cy="363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374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And More!!!</a:t>
            </a:r>
            <a:br>
              <a:rPr lang="en-GB" dirty="0"/>
            </a:br>
            <a:r>
              <a:rPr lang="en-GB" dirty="0"/>
              <a:t>Low Ropes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079" y="2286565"/>
            <a:ext cx="2518596" cy="3636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A14BB-4ABF-47C8-9841-5869A0D688FC}" type="datetime1">
              <a:rPr lang="en-GB" smtClean="0"/>
              <a:t>14/11/2019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BF Adventure - Welcome to Adventure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3FE16-B6B2-41FC-A045-15C870F6D966}" type="slidenum">
              <a:rPr lang="en-GB" smtClean="0"/>
              <a:t>12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14" y="2278925"/>
            <a:ext cx="2948365" cy="36343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876" y="2286565"/>
            <a:ext cx="4835610" cy="362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5900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And MORE!!!!</a:t>
            </a:r>
            <a:br>
              <a:rPr lang="en-GB" dirty="0"/>
            </a:br>
            <a:r>
              <a:rPr lang="en-GB" dirty="0"/>
              <a:t>Bush Craft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077" y="2217962"/>
            <a:ext cx="5432994" cy="3636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A14BB-4ABF-47C8-9841-5869A0D688FC}" type="datetime1">
              <a:rPr lang="en-GB" smtClean="0"/>
              <a:t>14/11/2019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BF Adventure - Welcome to Adventure Primary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3FE16-B6B2-41FC-A045-15C870F6D966}" type="slidenum">
              <a:rPr lang="en-GB" smtClean="0"/>
              <a:t>13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802" y="2227056"/>
            <a:ext cx="2720902" cy="36278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22" y="2222500"/>
            <a:ext cx="2431624" cy="363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9296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High Adventure…</a:t>
            </a:r>
            <a:br>
              <a:rPr lang="en-GB" dirty="0"/>
            </a:br>
            <a:r>
              <a:rPr lang="en-GB" dirty="0"/>
              <a:t>Climbing and Abseiling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55" y="2341661"/>
            <a:ext cx="5455444" cy="3636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A14BB-4ABF-47C8-9841-5869A0D688FC}" type="datetime1">
              <a:rPr lang="en-GB" smtClean="0"/>
              <a:t>14/11/2019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BF Adventure - Welcome to Adventure Primary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3FE16-B6B2-41FC-A045-15C870F6D966}" type="slidenum">
              <a:rPr lang="en-GB" smtClean="0"/>
              <a:t>14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541" y="2341661"/>
            <a:ext cx="4849285" cy="3636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081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Zip wire Adventures....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14" y="2278925"/>
            <a:ext cx="5432994" cy="3636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A14BB-4ABF-47C8-9841-5869A0D688FC}" type="datetime1">
              <a:rPr lang="en-GB" smtClean="0"/>
              <a:t>14/11/2019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BF Adventure - Welcome to Adventure Primary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3FE16-B6B2-41FC-A045-15C870F6D966}" type="slidenum">
              <a:rPr lang="en-GB" smtClean="0"/>
              <a:t>15</a:t>
            </a:fld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5843" y="2278924"/>
            <a:ext cx="2424643" cy="3636964"/>
          </a:xfrm>
          <a:prstGeom prst="rect">
            <a:avLst/>
          </a:prstGeom>
        </p:spPr>
      </p:pic>
      <p:pic>
        <p:nvPicPr>
          <p:cNvPr id="12" name="Picture 12" descr="A picture containing black&#10;&#10;Description generated with very high confidence">
            <a:extLst>
              <a:ext uri="{FF2B5EF4-FFF2-40B4-BE49-F238E27FC236}">
                <a16:creationId xmlns:a16="http://schemas.microsoft.com/office/drawing/2014/main" id="{5BB2E8E8-0A6C-4F9E-8893-0DBCDD9233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7284" y="2228210"/>
            <a:ext cx="2829846" cy="4175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747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Wet Adventures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4" b="31930"/>
          <a:stretch/>
        </p:blipFill>
        <p:spPr>
          <a:xfrm>
            <a:off x="1392196" y="2279654"/>
            <a:ext cx="8954528" cy="381937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A14BB-4ABF-47C8-9841-5869A0D688FC}" type="datetime1">
              <a:rPr lang="en-GB" smtClean="0"/>
              <a:t>14/11/2019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BF Adventure - Welcome to Adventure Primary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3FE16-B6B2-41FC-A045-15C870F6D966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5466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Splash around with paddlesports!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30" y="2278925"/>
            <a:ext cx="5432994" cy="3636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A14BB-4ABF-47C8-9841-5869A0D688FC}" type="datetime1">
              <a:rPr lang="en-GB" smtClean="0"/>
              <a:t>14/11/2019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BF Adventure - Welcome to Adventure Primary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3FE16-B6B2-41FC-A045-15C870F6D966}" type="slidenum">
              <a:rPr lang="en-GB" smtClean="0"/>
              <a:t>17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033" y="2278925"/>
            <a:ext cx="5393602" cy="3636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893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Raftbuilding........make it your own! 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A14BB-4ABF-47C8-9841-5869A0D688FC}" type="datetime1">
              <a:rPr lang="en-GB" smtClean="0"/>
              <a:t>14/11/2019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BF Adventure - Welcome to Adventure Primary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3FE16-B6B2-41FC-A045-15C870F6D966}" type="slidenum">
              <a:rPr lang="en-GB" smtClean="0"/>
              <a:t>18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22" y="2232000"/>
            <a:ext cx="5496100" cy="36792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029" y="2232000"/>
            <a:ext cx="4905609" cy="367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913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Really wet!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35" y="2278925"/>
            <a:ext cx="5432994" cy="3636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A14BB-4ABF-47C8-9841-5869A0D688FC}" type="datetime1">
              <a:rPr lang="en-GB" smtClean="0"/>
              <a:t>14/11/2019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BF Adventure - Welcome to Adventure Primary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3FE16-B6B2-41FC-A045-15C870F6D966}" type="slidenum">
              <a:rPr lang="en-GB" smtClean="0"/>
              <a:t>19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130" y="2278924"/>
            <a:ext cx="2438493" cy="36426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5824" y="2278924"/>
            <a:ext cx="2434662" cy="3636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883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Where is BF Adventure?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A14BB-4ABF-47C8-9841-5869A0D688FC}" type="datetime1">
              <a:rPr lang="en-GB" smtClean="0"/>
              <a:t>14/11/2019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BF Adventure - Welcome to Adventure Primary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3FE16-B6B2-41FC-A045-15C870F6D966}" type="slidenum">
              <a:rPr lang="en-GB" smtClean="0"/>
              <a:t>2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37635" r="3263"/>
          <a:stretch/>
        </p:blipFill>
        <p:spPr>
          <a:xfrm>
            <a:off x="810000" y="2297827"/>
            <a:ext cx="6320422" cy="33651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71381" y="2263210"/>
            <a:ext cx="3271101" cy="34537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51997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521329"/>
            <a:ext cx="10571998" cy="970450"/>
          </a:xfrm>
        </p:spPr>
        <p:txBody>
          <a:bodyPr/>
          <a:lstStyle/>
          <a:p>
            <a:r>
              <a:rPr lang="en-GB" dirty="0"/>
              <a:t>Completely soaked!!!</a:t>
            </a:r>
            <a:br>
              <a:rPr lang="en-GB" dirty="0"/>
            </a:br>
            <a:r>
              <a:rPr lang="en-GB" dirty="0" err="1"/>
              <a:t>Quarrysteering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2" r="12400"/>
          <a:stretch/>
        </p:blipFill>
        <p:spPr>
          <a:xfrm>
            <a:off x="156519" y="2278925"/>
            <a:ext cx="4415481" cy="3636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A14BB-4ABF-47C8-9841-5869A0D688FC}" type="datetime1">
              <a:rPr lang="en-GB" smtClean="0"/>
              <a:t>14/11/2019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BF Adventure - Welcome to Adventure Primary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3FE16-B6B2-41FC-A045-15C870F6D966}" type="slidenum">
              <a:rPr lang="en-GB" smtClean="0"/>
              <a:t>20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0" r="22618"/>
          <a:stretch/>
        </p:blipFill>
        <p:spPr>
          <a:xfrm>
            <a:off x="5343021" y="2275927"/>
            <a:ext cx="2899718" cy="36376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7" r="39190"/>
          <a:stretch/>
        </p:blipFill>
        <p:spPr>
          <a:xfrm>
            <a:off x="9013761" y="2278925"/>
            <a:ext cx="2726725" cy="36346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141" y="110613"/>
            <a:ext cx="2726725" cy="20450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18498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Time to pack my bag…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A14BB-4ABF-47C8-9841-5869A0D688FC}" type="datetime1">
              <a:rPr lang="en-GB" smtClean="0"/>
              <a:t>14/11/2019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BF Adventure - Welcome to Adventure Primary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3FE16-B6B2-41FC-A045-15C870F6D966}" type="slidenum">
              <a:rPr lang="en-GB" smtClean="0"/>
              <a:t>21</a:t>
            </a:fld>
            <a:endParaRPr lang="en-GB"/>
          </a:p>
        </p:txBody>
      </p:sp>
      <p:grpSp>
        <p:nvGrpSpPr>
          <p:cNvPr id="10" name="Group 9"/>
          <p:cNvGrpSpPr/>
          <p:nvPr/>
        </p:nvGrpSpPr>
        <p:grpSpPr>
          <a:xfrm>
            <a:off x="1964560" y="2616943"/>
            <a:ext cx="8262878" cy="3298945"/>
            <a:chOff x="2289941" y="2616943"/>
            <a:chExt cx="8262878" cy="329894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57699" y="2620238"/>
              <a:ext cx="3276600" cy="329565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89941" y="2620238"/>
              <a:ext cx="2256741" cy="329565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38849" y="2616943"/>
              <a:ext cx="2913970" cy="32989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00608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See you soon…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hlinkClick r:id="rId2"/>
              </a:rPr>
              <a:t>www.bfadventure.org</a:t>
            </a:r>
            <a:endParaRPr lang="en-GB" dirty="0"/>
          </a:p>
          <a:p>
            <a:r>
              <a:rPr lang="en-GB" dirty="0">
                <a:hlinkClick r:id="rId3"/>
              </a:rPr>
              <a:t>Useful Links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A14BB-4ABF-47C8-9841-5869A0D688FC}" type="datetime1">
              <a:rPr lang="en-GB" smtClean="0"/>
              <a:t>14/11/2019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BF Adventure - Welcome to Adventure Primary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3FE16-B6B2-41FC-A045-15C870F6D966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44146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This is where you will be staying…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48" y="2278925"/>
            <a:ext cx="5135957" cy="3414865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A14BB-4ABF-47C8-9841-5869A0D688FC}" type="datetime1">
              <a:rPr lang="en-GB" smtClean="0"/>
              <a:t>14/11/2019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BF Adventure - Welcome to Adventure Primary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3FE16-B6B2-41FC-A045-15C870F6D966}" type="slidenum">
              <a:rPr lang="en-GB" smtClean="0"/>
              <a:t>3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629" y="2278925"/>
            <a:ext cx="5805694" cy="2515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14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Sleeping here…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76" y="2278925"/>
            <a:ext cx="5183947" cy="3884366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A14BB-4ABF-47C8-9841-5869A0D688FC}" type="datetime1">
              <a:rPr lang="en-GB" smtClean="0"/>
              <a:t>14/11/2019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BF Adventure - Welcome to Adventure Primary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3FE16-B6B2-41FC-A045-15C870F6D966}" type="slidenum">
              <a:rPr lang="en-GB" smtClean="0"/>
              <a:t>4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353" y="2278925"/>
            <a:ext cx="5184645" cy="3884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292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Eating here…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A14BB-4ABF-47C8-9841-5869A0D688FC}" type="datetime1">
              <a:rPr lang="en-GB" smtClean="0"/>
              <a:t>14/11/2019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BF Adventure - Welcome to Adventure Primary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3FE16-B6B2-41FC-A045-15C870F6D966}" type="slidenum">
              <a:rPr lang="en-GB" smtClean="0"/>
              <a:t>5</a:t>
            </a:fld>
            <a:endParaRPr lang="en-GB"/>
          </a:p>
        </p:txBody>
      </p:sp>
      <p:pic>
        <p:nvPicPr>
          <p:cNvPr id="7" name="Content Placeholder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39"/>
          <a:stretch/>
        </p:blipFill>
        <p:spPr>
          <a:xfrm>
            <a:off x="6253433" y="110905"/>
            <a:ext cx="5447794" cy="6598874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9511586">
            <a:off x="2691428" y="1265237"/>
            <a:ext cx="4692602" cy="4573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3064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A14BB-4ABF-47C8-9841-5869A0D688FC}" type="datetime1">
              <a:rPr lang="en-GB" smtClean="0"/>
              <a:t>14/11/2019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BF Adventure - Welcome to Adventure Primary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3FE16-B6B2-41FC-A045-15C870F6D966}" type="slidenum">
              <a:rPr lang="en-GB" smtClean="0"/>
              <a:t>6</a:t>
            </a:fld>
            <a:endParaRPr lang="en-GB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10000" y="447188"/>
            <a:ext cx="9235700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/>
              <a:t>You will be eating…</a:t>
            </a:r>
            <a:endParaRPr lang="en-GB" dirty="0"/>
          </a:p>
        </p:txBody>
      </p:sp>
      <p:sp>
        <p:nvSpPr>
          <p:cNvPr id="10" name="Date Placeholder 3"/>
          <p:cNvSpPr txBox="1">
            <a:spLocks/>
          </p:cNvSpPr>
          <p:nvPr/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5A14BB-4ABF-47C8-9841-5869A0D688FC}" type="datetime1">
              <a:rPr lang="en-GB" smtClean="0"/>
              <a:pPr/>
              <a:t>14/11/2019</a:t>
            </a:fld>
            <a:endParaRPr lang="en-GB"/>
          </a:p>
        </p:txBody>
      </p:sp>
      <p:sp>
        <p:nvSpPr>
          <p:cNvPr id="11" name="Footer Placeholder 4"/>
          <p:cNvSpPr txBox="1">
            <a:spLocks/>
          </p:cNvSpPr>
          <p:nvPr/>
        </p:nvSpPr>
        <p:spPr>
          <a:xfrm>
            <a:off x="1225485" y="6041362"/>
            <a:ext cx="787034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BF Adventure - Welcome to Adventure Primary</a:t>
            </a:r>
            <a:endParaRPr lang="en-GB" dirty="0"/>
          </a:p>
        </p:txBody>
      </p:sp>
      <p:sp>
        <p:nvSpPr>
          <p:cNvPr id="12" name="Slide Number Placeholder 5"/>
          <p:cNvSpPr txBox="1">
            <a:spLocks/>
          </p:cNvSpPr>
          <p:nvPr/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B83FE16-B6B2-41FC-A045-15C870F6D966}" type="slidenum">
              <a:rPr lang="en-GB" smtClean="0"/>
              <a:pPr/>
              <a:t>6</a:t>
            </a:fld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" y="2662682"/>
            <a:ext cx="5083572" cy="33786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491" y="2662681"/>
            <a:ext cx="5430207" cy="337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6238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And washing here…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56" y="2404400"/>
            <a:ext cx="5021347" cy="3636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A14BB-4ABF-47C8-9841-5869A0D688FC}" type="datetime1">
              <a:rPr lang="en-GB" smtClean="0"/>
              <a:t>14/11/2019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BF Adventure - Welcome to Adventure Primary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3FE16-B6B2-41FC-A045-15C870F6D966}" type="slidenum">
              <a:rPr lang="en-GB" smtClean="0"/>
              <a:t>7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4" r="-1"/>
          <a:stretch/>
        </p:blipFill>
        <p:spPr>
          <a:xfrm>
            <a:off x="6848079" y="2404400"/>
            <a:ext cx="4533919" cy="3636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794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Our staff are super friendly and lots of fun!</a:t>
            </a:r>
            <a:endParaRPr lang="en-GB">
              <a:sym typeface="Wingdings" panose="05000000000000000000" pitchFamily="2" charset="2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421" y="4287346"/>
            <a:ext cx="3404062" cy="363681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A14BB-4ABF-47C8-9841-5869A0D688FC}" type="datetime1">
              <a:rPr lang="en-GB" smtClean="0"/>
              <a:t>14/11/2019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BF Adventure - Welcome to Adventure Primary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3FE16-B6B2-41FC-A045-15C870F6D966}" type="slidenum">
              <a:rPr lang="en-GB" smtClean="0"/>
              <a:t>8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839" y="1466799"/>
            <a:ext cx="3921235" cy="324467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975" y="1856797"/>
            <a:ext cx="2987298" cy="199976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46" y="3211360"/>
            <a:ext cx="3802092" cy="290189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772" y="1950849"/>
            <a:ext cx="2923798" cy="316614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751" y="3536769"/>
            <a:ext cx="3909864" cy="314010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694170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0"/>
                            </p:stCondLst>
                            <p:childTnLst>
                              <p:par>
                                <p:cTn id="19" presetID="45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000"/>
                            </p:stCondLst>
                            <p:childTnLst>
                              <p:par>
                                <p:cTn id="25" presetID="26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873612"/>
          </a:xfrm>
        </p:spPr>
        <p:txBody>
          <a:bodyPr/>
          <a:lstStyle/>
          <a:p>
            <a:r>
              <a:rPr lang="en-GB" dirty="0" smtClean="0"/>
              <a:t>Your Adventures</a:t>
            </a:r>
            <a:r>
              <a:rPr lang="en-GB" dirty="0"/>
              <a:t>!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BF Adventure - Welcome to Adventure Primary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3FE16-B6B2-41FC-A045-15C870F6D966}" type="slidenum">
              <a:rPr lang="en-GB" smtClean="0"/>
              <a:t>9</a:t>
            </a:fld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12221253" cy="4699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60966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9ECD33"/>
      </a:accent1>
      <a:accent2>
        <a:srgbClr val="E19933"/>
      </a:accent2>
      <a:accent3>
        <a:srgbClr val="DC5D3D"/>
      </a:accent3>
      <a:accent4>
        <a:srgbClr val="A967CB"/>
      </a:accent4>
      <a:accent5>
        <a:srgbClr val="5EA5DD"/>
      </a:accent5>
      <a:accent6>
        <a:srgbClr val="44BEA9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98D1675B-7325-48AD-994B-0DEF3379A98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A678E10E3E8B9428083373ED3A9EAC2" ma:contentTypeVersion="8" ma:contentTypeDescription="Create a new document." ma:contentTypeScope="" ma:versionID="91a0f3fcfa78122c6f9969495c67625d">
  <xsd:schema xmlns:xsd="http://www.w3.org/2001/XMLSchema" xmlns:xs="http://www.w3.org/2001/XMLSchema" xmlns:p="http://schemas.microsoft.com/office/2006/metadata/properties" xmlns:ns2="dfc33e95-a97f-4fee-9f5a-6d0ca856ac2c" xmlns:ns3="ed65b9e4-8bd4-4f4a-ac8e-8c87b9b7e3aa" targetNamespace="http://schemas.microsoft.com/office/2006/metadata/properties" ma:root="true" ma:fieldsID="5df8f62293291109ca1a7986c2b92712" ns2:_="" ns3:_="">
    <xsd:import namespace="dfc33e95-a97f-4fee-9f5a-6d0ca856ac2c"/>
    <xsd:import namespace="ed65b9e4-8bd4-4f4a-ac8e-8c87b9b7e3a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c33e95-a97f-4fee-9f5a-6d0ca856ac2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14" nillable="true" ma:displayName="MediaServiceLocation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65b9e4-8bd4-4f4a-ac8e-8c87b9b7e3aa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613955C-D650-4C83-9E1E-D81D019801F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fc33e95-a97f-4fee-9f5a-6d0ca856ac2c"/>
    <ds:schemaRef ds:uri="ed65b9e4-8bd4-4f4a-ac8e-8c87b9b7e3a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1F4BD43-17D2-4BCB-93BC-21AEDB171E6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60567BB-42D8-4EF9-9C79-69FBEB188702}">
  <ds:schemaRefs>
    <ds:schemaRef ds:uri="http://schemas.microsoft.com/office/infopath/2007/PartnerControls"/>
    <ds:schemaRef ds:uri="http://purl.org/dc/elements/1.1/"/>
    <ds:schemaRef ds:uri="ed65b9e4-8bd4-4f4a-ac8e-8c87b9b7e3aa"/>
    <ds:schemaRef ds:uri="http://www.w3.org/XML/1998/namespace"/>
    <ds:schemaRef ds:uri="http://purl.org/dc/dcmitype/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dfc33e95-a97f-4fee-9f5a-6d0ca856ac2c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TM03457503[[fn=Quotable]]</Template>
  <TotalTime>104</TotalTime>
  <Words>317</Words>
  <Application>Microsoft Office PowerPoint</Application>
  <PresentationFormat>Widescreen</PresentationFormat>
  <Paragraphs>95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Calibri</vt:lpstr>
      <vt:lpstr>Century Gothic</vt:lpstr>
      <vt:lpstr>Wingdings</vt:lpstr>
      <vt:lpstr>Wingdings 2</vt:lpstr>
      <vt:lpstr>Quotable</vt:lpstr>
      <vt:lpstr>CARCLAZE CPS Your Adventure Starts Here!</vt:lpstr>
      <vt:lpstr>Where is BF Adventure?</vt:lpstr>
      <vt:lpstr>This is where you will be staying…</vt:lpstr>
      <vt:lpstr>Sleeping here…</vt:lpstr>
      <vt:lpstr>Eating here…</vt:lpstr>
      <vt:lpstr>PowerPoint Presentation</vt:lpstr>
      <vt:lpstr>And washing here…</vt:lpstr>
      <vt:lpstr>Our staff are super friendly and lots of fun!</vt:lpstr>
      <vt:lpstr>Your Adventures!</vt:lpstr>
      <vt:lpstr>Adventure on land… Adventure Quarry</vt:lpstr>
      <vt:lpstr>More land adventure… Archery</vt:lpstr>
      <vt:lpstr>And More!!! Low Ropes</vt:lpstr>
      <vt:lpstr>And MORE!!!! Bush Craft</vt:lpstr>
      <vt:lpstr>High Adventure… Climbing and Abseiling</vt:lpstr>
      <vt:lpstr>Zip wire Adventures....</vt:lpstr>
      <vt:lpstr>Wet Adventures</vt:lpstr>
      <vt:lpstr>Splash around with paddlesports!</vt:lpstr>
      <vt:lpstr>Raftbuilding........make it your own! </vt:lpstr>
      <vt:lpstr>Really wet!</vt:lpstr>
      <vt:lpstr>Completely soaked!!! Quarrysteering</vt:lpstr>
      <vt:lpstr>Time to pack my bag…</vt:lpstr>
      <vt:lpstr>See you soon…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Your Adventure Starts Here!</dc:title>
  <dc:creator>Tony Baker</dc:creator>
  <cp:lastModifiedBy>Jenny Wood</cp:lastModifiedBy>
  <cp:revision>122</cp:revision>
  <dcterms:created xsi:type="dcterms:W3CDTF">2018-05-22T19:55:06Z</dcterms:created>
  <dcterms:modified xsi:type="dcterms:W3CDTF">2019-11-14T13:12:52Z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0x0101001A678E10E3E8B9428083373ED3A9EAC2</vt:lpwstr>
  </property>
</Properties>
</file>